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8" r:id="rId2"/>
  </p:sldIdLst>
  <p:sldSz cx="6858000" cy="9906000" type="A4"/>
  <p:notesSz cx="7099300" cy="10234613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27"/>
    <p:restoredTop sz="90968" autoAdjust="0"/>
  </p:normalViewPr>
  <p:slideViewPr>
    <p:cSldViewPr snapToGrid="0" snapToObjects="1">
      <p:cViewPr varScale="1">
        <p:scale>
          <a:sx n="42" d="100"/>
          <a:sy n="42" d="100"/>
        </p:scale>
        <p:origin x="242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3508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fld id="{624DCCDE-4F0E-7F42-A889-84C4B07822AC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54263" y="1279525"/>
            <a:ext cx="23907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925407"/>
            <a:ext cx="5679440" cy="4029879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r>
              <a:rPr lang="it-IT"/>
              <a:t>Modifica gli stili del testo dello schema
Secondo livello
Terzo livello
Quarto livello
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7"/>
            <a:ext cx="3076363" cy="513507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fld id="{B9A0B530-9411-9D45-88FF-6FF8AA6877D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541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54643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7477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6129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889860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1434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465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13154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97953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1347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21627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4900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
Secondo livello
Terzo livello
Quarto livello
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50291D-D6D0-0445-9649-414DB6AFE5C7}" type="datetimeFigureOut">
              <a:rPr lang="it-IT" smtClean="0"/>
              <a:t>24/05/2021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84D4A-6A52-B449-A808-E566DB1B1E8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4682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>
            <a:extLst>
              <a:ext uri="{FF2B5EF4-FFF2-40B4-BE49-F238E27FC236}">
                <a16:creationId xmlns:a16="http://schemas.microsoft.com/office/drawing/2014/main" id="{9228552E-C8B1-4A80-8448-0787CE0FC7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858000" cy="9906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13"/>
          </a:p>
        </p:txBody>
      </p:sp>
      <p:pic>
        <p:nvPicPr>
          <p:cNvPr id="3" name="Immagine 2" descr="Immagine che contiene persona, inpiedi, sport, giocatore&#10;&#10;Descrizione generata automaticamente">
            <a:extLst>
              <a:ext uri="{FF2B5EF4-FFF2-40B4-BE49-F238E27FC236}">
                <a16:creationId xmlns:a16="http://schemas.microsoft.com/office/drawing/2014/main" id="{5D29711E-46EF-456E-A16B-2428B929FC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35000"/>
          </a:blip>
          <a:srcRect l="16445" r="37343"/>
          <a:stretch/>
        </p:blipFill>
        <p:spPr>
          <a:xfrm>
            <a:off x="20" y="10"/>
            <a:ext cx="6857980" cy="9905990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A862174C-94BD-4275-9195-D2BA494A7620}"/>
              </a:ext>
            </a:extLst>
          </p:cNvPr>
          <p:cNvSpPr txBox="1"/>
          <p:nvPr/>
        </p:nvSpPr>
        <p:spPr>
          <a:xfrm>
            <a:off x="209157" y="2315339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685800">
              <a:lnSpc>
                <a:spcPct val="90000"/>
              </a:lnSpc>
              <a:spcAft>
                <a:spcPts val="600"/>
              </a:spcAft>
            </a:pPr>
            <a:r>
              <a:rPr lang="en-US" sz="2600" b="1" u="sng" dirty="0">
                <a:solidFill>
                  <a:srgbClr val="FFFFFF"/>
                </a:solidFill>
              </a:rPr>
              <a:t>Domenica 6 </a:t>
            </a:r>
            <a:r>
              <a:rPr lang="en-US" sz="2600" b="1" u="sng" dirty="0" err="1">
                <a:solidFill>
                  <a:srgbClr val="FFFFFF"/>
                </a:solidFill>
              </a:rPr>
              <a:t>giugno</a:t>
            </a:r>
            <a:r>
              <a:rPr lang="en-US" sz="2600" b="1" u="sng" dirty="0">
                <a:solidFill>
                  <a:srgbClr val="FFFFFF"/>
                </a:solidFill>
              </a:rPr>
              <a:t> 2021 </a:t>
            </a:r>
          </a:p>
          <a:p>
            <a:pPr defTabSz="685800">
              <a:lnSpc>
                <a:spcPct val="90000"/>
              </a:lnSpc>
              <a:spcAft>
                <a:spcPts val="600"/>
              </a:spcAft>
            </a:pPr>
            <a:r>
              <a:rPr lang="en-US" sz="2600" b="1" dirty="0" err="1">
                <a:solidFill>
                  <a:srgbClr val="FFFFFF"/>
                </a:solidFill>
              </a:rPr>
              <a:t>dalle</a:t>
            </a:r>
            <a:r>
              <a:rPr lang="en-US" sz="2600" b="1" dirty="0">
                <a:solidFill>
                  <a:srgbClr val="FFFFFF"/>
                </a:solidFill>
              </a:rPr>
              <a:t> 9.00 alle 12.15</a:t>
            </a:r>
          </a:p>
          <a:p>
            <a:pPr defTabSz="685800">
              <a:lnSpc>
                <a:spcPct val="90000"/>
              </a:lnSpc>
              <a:spcAft>
                <a:spcPts val="600"/>
              </a:spcAft>
            </a:pPr>
            <a:r>
              <a:rPr lang="en-US" sz="2600" b="1" dirty="0">
                <a:solidFill>
                  <a:srgbClr val="FFFFFF"/>
                </a:solidFill>
              </a:rPr>
              <a:t>PIATTAFORMA ZOOM</a:t>
            </a: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F834921-6847-42E2-B095-4955DDA77BBC}"/>
              </a:ext>
            </a:extLst>
          </p:cNvPr>
          <p:cNvSpPr txBox="1"/>
          <p:nvPr/>
        </p:nvSpPr>
        <p:spPr>
          <a:xfrm>
            <a:off x="-40712" y="8886065"/>
            <a:ext cx="675359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600"/>
              </a:spcAft>
            </a:pPr>
            <a:r>
              <a:rPr lang="it-IT" sz="2400" b="1" dirty="0"/>
              <a:t>Le iscrizioni verranno effettuate con le modalità indicate dai Comitati Territoriali d’appartenenza</a:t>
            </a:r>
          </a:p>
          <a:p>
            <a:pPr>
              <a:spcAft>
                <a:spcPts val="600"/>
              </a:spcAft>
            </a:pPr>
            <a:endParaRPr lang="it-IT" sz="2400" b="1" dirty="0"/>
          </a:p>
          <a:p>
            <a:pPr>
              <a:spcAft>
                <a:spcPts val="600"/>
              </a:spcAft>
            </a:pPr>
            <a:endParaRPr lang="it-IT" sz="2400" b="1" dirty="0">
              <a:solidFill>
                <a:srgbClr val="FFFF00"/>
              </a:solidFill>
            </a:endParaRPr>
          </a:p>
        </p:txBody>
      </p:sp>
      <p:sp>
        <p:nvSpPr>
          <p:cNvPr id="19" name="CasellaDiTesto 18">
            <a:extLst>
              <a:ext uri="{FF2B5EF4-FFF2-40B4-BE49-F238E27FC236}">
                <a16:creationId xmlns:a16="http://schemas.microsoft.com/office/drawing/2014/main" id="{407622C7-E12D-462E-A681-27F4DC7768A9}"/>
              </a:ext>
            </a:extLst>
          </p:cNvPr>
          <p:cNvSpPr txBox="1"/>
          <p:nvPr/>
        </p:nvSpPr>
        <p:spPr>
          <a:xfrm>
            <a:off x="20" y="8130148"/>
            <a:ext cx="6544086" cy="397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ctr" defTabSz="6858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Calibri Light" panose="020F0302020204030204" pitchFamily="34" charset="0"/>
              </a:rPr>
              <a:t>COSTO DEL CORSO: u</a:t>
            </a:r>
            <a:r>
              <a:rPr lang="en-US" sz="2200" b="1" dirty="0">
                <a:cs typeface="Calibri Light" panose="020F0302020204030204" pitchFamily="34" charset="0"/>
              </a:rPr>
              <a:t>n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Calibri Light" panose="020F0302020204030204" pitchFamily="34" charset="0"/>
              </a:rPr>
              <a:t> modulo </a:t>
            </a:r>
            <a:r>
              <a:rPr lang="en-US" sz="2200" b="1" dirty="0">
                <a:cs typeface="Calibri Light" panose="020F0302020204030204" pitchFamily="34" charset="0"/>
              </a:rPr>
              <a:t>40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cs typeface="Calibri Light" panose="020F0302020204030204" pitchFamily="34" charset="0"/>
              </a:rPr>
              <a:t>€, due moduli 80€                     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95749164-D54A-40B1-A4DA-2A998E0BCC68}"/>
              </a:ext>
            </a:extLst>
          </p:cNvPr>
          <p:cNvSpPr txBox="1"/>
          <p:nvPr/>
        </p:nvSpPr>
        <p:spPr>
          <a:xfrm>
            <a:off x="216445" y="3898551"/>
            <a:ext cx="6544086" cy="44165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it-IT" sz="3000" b="1" dirty="0"/>
              <a:t>Prof. Adriano Di Pinto</a:t>
            </a:r>
          </a:p>
          <a:p>
            <a:pPr>
              <a:spcAft>
                <a:spcPts val="600"/>
              </a:spcAft>
            </a:pPr>
            <a:r>
              <a:rPr lang="it-IT" sz="3000" b="1" dirty="0"/>
              <a:t>(Tecnico di 4°livello, Coordinatore Regionale Marche, allenatore di Serie A e Tecnico Federale)</a:t>
            </a:r>
          </a:p>
          <a:p>
            <a:pPr>
              <a:spcAft>
                <a:spcPts val="600"/>
              </a:spcAft>
            </a:pPr>
            <a:endParaRPr lang="it-IT" sz="3200" b="1" dirty="0"/>
          </a:p>
          <a:p>
            <a:pPr>
              <a:spcAft>
                <a:spcPts val="600"/>
              </a:spcAft>
            </a:pPr>
            <a:r>
              <a:rPr lang="it-IT" sz="3200" b="1" dirty="0"/>
              <a:t>Argomento della lezione:</a:t>
            </a:r>
          </a:p>
          <a:p>
            <a:pPr>
              <a:spcAft>
                <a:spcPts val="600"/>
              </a:spcAft>
            </a:pPr>
            <a:r>
              <a:rPr lang="it-IT" sz="3200" b="1" dirty="0"/>
              <a:t>STRUTTURARE L’ALLENAMENTO</a:t>
            </a:r>
          </a:p>
          <a:p>
            <a:pPr>
              <a:spcAft>
                <a:spcPts val="600"/>
              </a:spcAft>
            </a:pPr>
            <a:endParaRPr lang="it-IT" sz="3200" b="1" dirty="0"/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FFBDFA8B-45F2-477A-B8B0-487BDB3A9414}"/>
              </a:ext>
            </a:extLst>
          </p:cNvPr>
          <p:cNvSpPr txBox="1"/>
          <p:nvPr/>
        </p:nvSpPr>
        <p:spPr>
          <a:xfrm>
            <a:off x="2229282" y="191364"/>
            <a:ext cx="4116704" cy="11312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6858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Aggiornamento </a:t>
            </a:r>
          </a:p>
          <a:p>
            <a:pPr marL="0" marR="0" lvl="0" indent="0" defTabSz="6858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Allievi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e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Primi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Gradi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</a:p>
          <a:p>
            <a:pPr marL="0" marR="0" lvl="0" indent="0" defTabSz="685800" fontAlgn="auto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2800" b="1" i="0" u="none" strike="noStrike" cap="none" spc="0" normalizeH="0" baseline="0" noProof="0" dirty="0" err="1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Regione</a:t>
            </a:r>
            <a:r>
              <a:rPr kumimoji="0" lang="en-US" sz="2800" b="1" i="0" u="none" strike="noStrike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Emilia Romagna 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E3F0B02-3231-4327-BAD1-907C0BE9A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40" y="124043"/>
            <a:ext cx="1859260" cy="1249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041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73</Words>
  <Application>Microsoft Office PowerPoint</Application>
  <PresentationFormat>A4 (21x29,7 cm)</PresentationFormat>
  <Paragraphs>13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Luca Parlatini</dc:creator>
  <cp:lastModifiedBy>Luca Parlatini</cp:lastModifiedBy>
  <cp:revision>15</cp:revision>
  <dcterms:created xsi:type="dcterms:W3CDTF">2020-10-20T11:18:09Z</dcterms:created>
  <dcterms:modified xsi:type="dcterms:W3CDTF">2021-05-24T16:15:58Z</dcterms:modified>
</cp:coreProperties>
</file>