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7"/>
    <p:restoredTop sz="90968" autoAdjust="0"/>
  </p:normalViewPr>
  <p:slideViewPr>
    <p:cSldViewPr snapToGrid="0" snapToObjects="1">
      <p:cViewPr varScale="1">
        <p:scale>
          <a:sx n="73" d="100"/>
          <a:sy n="73" d="100"/>
        </p:scale>
        <p:origin x="34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4DCCDE-4F0E-7F42-A889-84C4B07822AC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9A0B530-9411-9D45-88FF-6FF8AA6877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4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464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747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12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9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143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6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31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95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134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1627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490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46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352D33D-F203-431A-A545-DB0A8A0D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" y="0"/>
            <a:ext cx="6856286" cy="990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EC33493-8EA2-4BEB-9BF0-04EE8ADD1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748989" y="2299010"/>
            <a:ext cx="8355979" cy="6858000"/>
          </a:xfrm>
          <a:custGeom>
            <a:avLst/>
            <a:gdLst>
              <a:gd name="connsiteX0" fmla="*/ 0 w 7856556"/>
              <a:gd name="connsiteY0" fmla="*/ 0 h 6858000"/>
              <a:gd name="connsiteX1" fmla="*/ 4680402 w 7856556"/>
              <a:gd name="connsiteY1" fmla="*/ 0 h 6858000"/>
              <a:gd name="connsiteX2" fmla="*/ 7856556 w 7856556"/>
              <a:gd name="connsiteY2" fmla="*/ 6858000 h 6858000"/>
              <a:gd name="connsiteX3" fmla="*/ 0 w 78565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6556" h="6858000">
                <a:moveTo>
                  <a:pt x="0" y="0"/>
                </a:moveTo>
                <a:lnTo>
                  <a:pt x="4680402" y="0"/>
                </a:lnTo>
                <a:lnTo>
                  <a:pt x="785655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71D13A1-4626-4D50-9DF7-71BB7B6B7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04676" y="2443325"/>
            <a:ext cx="8067353" cy="6858000"/>
          </a:xfrm>
          <a:custGeom>
            <a:avLst/>
            <a:gdLst>
              <a:gd name="connsiteX0" fmla="*/ 0 w 7393181"/>
              <a:gd name="connsiteY0" fmla="*/ 0 h 6858000"/>
              <a:gd name="connsiteX1" fmla="*/ 4217027 w 7393181"/>
              <a:gd name="connsiteY1" fmla="*/ 0 h 6858000"/>
              <a:gd name="connsiteX2" fmla="*/ 7393181 w 7393181"/>
              <a:gd name="connsiteY2" fmla="*/ 6858000 h 6858000"/>
              <a:gd name="connsiteX3" fmla="*/ 0 w 73931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181" h="6858000">
                <a:moveTo>
                  <a:pt x="0" y="0"/>
                </a:moveTo>
                <a:lnTo>
                  <a:pt x="4217027" y="0"/>
                </a:lnTo>
                <a:lnTo>
                  <a:pt x="73931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FBDFA8B-45F2-477A-B8B0-487BDB3A9414}"/>
              </a:ext>
            </a:extLst>
          </p:cNvPr>
          <p:cNvSpPr txBox="1"/>
          <p:nvPr/>
        </p:nvSpPr>
        <p:spPr>
          <a:xfrm>
            <a:off x="-173336" y="209378"/>
            <a:ext cx="7192423" cy="1131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Moduli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obbligatori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</a:p>
          <a:p>
            <a:pPr lvl="0" algn="ctr"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per </a:t>
            </a:r>
            <a:r>
              <a:rPr kumimoji="0" lang="en-US" sz="3100" b="1" i="0" u="sng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Allievi</a:t>
            </a:r>
            <a:r>
              <a:rPr kumimoji="0" lang="en-US" sz="3100" b="1" i="0" u="sng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3100" b="1" i="0" u="sng" strike="noStrike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Allenatori</a:t>
            </a:r>
            <a:r>
              <a:rPr kumimoji="0" lang="en-US" sz="3100" b="1" i="0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j-ea"/>
                <a:cs typeface="+mj-cs"/>
              </a:rPr>
              <a:t>Emilia Romagna</a:t>
            </a:r>
            <a:endParaRPr kumimoji="0" lang="en-US" sz="31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92638B6-DF9E-42DC-8E2A-D20971205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360" y="1735448"/>
            <a:ext cx="2350292" cy="313372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EE873CE-0548-4623-93CF-1630B71DAFA8}"/>
              </a:ext>
            </a:extLst>
          </p:cNvPr>
          <p:cNvSpPr txBox="1"/>
          <p:nvPr/>
        </p:nvSpPr>
        <p:spPr>
          <a:xfrm>
            <a:off x="335993" y="5796584"/>
            <a:ext cx="5915025" cy="2727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u="sng" dirty="0"/>
              <a:t>Modulo 1: </a:t>
            </a:r>
            <a:r>
              <a:rPr lang="en-US" b="1" u="sng" dirty="0" err="1"/>
              <a:t>L’esercizio</a:t>
            </a:r>
            <a:r>
              <a:rPr lang="en-US" b="1" u="sng" dirty="0"/>
              <a:t> di </a:t>
            </a:r>
            <a:r>
              <a:rPr lang="en-US" b="1" u="sng" dirty="0" err="1"/>
              <a:t>sintesi</a:t>
            </a:r>
            <a:endParaRPr lang="en-US" b="1" u="sng" dirty="0"/>
          </a:p>
          <a:p>
            <a:pPr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u="sng" dirty="0"/>
              <a:t>Modulo 2: </a:t>
            </a:r>
            <a:r>
              <a:rPr lang="en-US" b="1" u="sng" dirty="0" err="1"/>
              <a:t>Dinamiche</a:t>
            </a:r>
            <a:r>
              <a:rPr lang="en-US" b="1" u="sng" dirty="0"/>
              <a:t> </a:t>
            </a:r>
            <a:r>
              <a:rPr lang="en-US" b="1" u="sng" dirty="0" err="1"/>
              <a:t>d’attacco</a:t>
            </a:r>
            <a:r>
              <a:rPr lang="en-US" b="1" u="sng" dirty="0"/>
              <a:t>: </a:t>
            </a:r>
            <a:r>
              <a:rPr lang="en-US" b="1" u="sng" dirty="0" err="1"/>
              <a:t>movimenti</a:t>
            </a:r>
            <a:r>
              <a:rPr lang="en-US" b="1" u="sng" dirty="0"/>
              <a:t> di </a:t>
            </a:r>
            <a:r>
              <a:rPr lang="en-US" b="1" u="sng" dirty="0" err="1"/>
              <a:t>transizione</a:t>
            </a:r>
            <a:endParaRPr lang="en-US" b="1" u="sng" dirty="0"/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                       </a:t>
            </a:r>
            <a:r>
              <a:rPr lang="en-US" b="1" u="sng" dirty="0"/>
              <a:t>dalla </a:t>
            </a:r>
            <a:r>
              <a:rPr lang="en-US" b="1" u="sng" dirty="0" err="1"/>
              <a:t>ricezione</a:t>
            </a:r>
            <a:r>
              <a:rPr lang="en-US" b="1" u="sng" dirty="0"/>
              <a:t> all’attacco, dalla </a:t>
            </a:r>
            <a:r>
              <a:rPr lang="en-US" b="1" u="sng" dirty="0" err="1"/>
              <a:t>difesa</a:t>
            </a:r>
            <a:endParaRPr lang="en-US" b="1" u="sng" dirty="0"/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                       </a:t>
            </a:r>
            <a:r>
              <a:rPr lang="en-US" b="1" u="sng" dirty="0"/>
              <a:t>all’attacco e dal </a:t>
            </a:r>
            <a:r>
              <a:rPr lang="en-US" b="1" u="sng" dirty="0" err="1"/>
              <a:t>muro</a:t>
            </a:r>
            <a:r>
              <a:rPr lang="en-US" b="1" u="sng" dirty="0"/>
              <a:t> all’attacco.</a:t>
            </a:r>
            <a:r>
              <a:rPr lang="en-US" b="1" dirty="0"/>
              <a:t>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862174C-94BD-4275-9195-D2BA494A7620}"/>
              </a:ext>
            </a:extLst>
          </p:cNvPr>
          <p:cNvSpPr txBox="1"/>
          <p:nvPr/>
        </p:nvSpPr>
        <p:spPr>
          <a:xfrm>
            <a:off x="746362" y="4885762"/>
            <a:ext cx="5094288" cy="159163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3200" b="1" u="sng" dirty="0">
                <a:solidFill>
                  <a:srgbClr val="002060"/>
                </a:solidFill>
              </a:rPr>
              <a:t>Domenica 20 giugno 2021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3200" b="1" dirty="0">
                <a:solidFill>
                  <a:srgbClr val="002060"/>
                </a:solidFill>
              </a:rPr>
              <a:t>dalle 9.00 alle 12.00,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3200" b="1" dirty="0">
                <a:solidFill>
                  <a:srgbClr val="002060"/>
                </a:solidFill>
              </a:rPr>
              <a:t>PIATTAFORMA ZOOM</a:t>
            </a:r>
            <a:endParaRPr lang="en-US" sz="31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F834921-6847-42E2-B095-4955DDA77BBC}"/>
              </a:ext>
            </a:extLst>
          </p:cNvPr>
          <p:cNvSpPr txBox="1"/>
          <p:nvPr/>
        </p:nvSpPr>
        <p:spPr>
          <a:xfrm>
            <a:off x="111688" y="8886065"/>
            <a:ext cx="675359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b="1" dirty="0"/>
              <a:t>Le iscrizioni verranno effettuate con le modalità indicate dai Comitati Territoriali d’appartenenza</a:t>
            </a:r>
          </a:p>
          <a:p>
            <a:pPr>
              <a:spcAft>
                <a:spcPts val="600"/>
              </a:spcAft>
            </a:pPr>
            <a:endParaRPr lang="it-IT" sz="2400" b="1" dirty="0"/>
          </a:p>
          <a:p>
            <a:pPr>
              <a:spcAft>
                <a:spcPts val="600"/>
              </a:spcAft>
            </a:pP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07622C7-E12D-462E-A681-27F4DC7768A9}"/>
              </a:ext>
            </a:extLst>
          </p:cNvPr>
          <p:cNvSpPr txBox="1"/>
          <p:nvPr/>
        </p:nvSpPr>
        <p:spPr>
          <a:xfrm>
            <a:off x="202226" y="7882645"/>
            <a:ext cx="6544086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Calibri Light" panose="020F0302020204030204" pitchFamily="34" charset="0"/>
              </a:rPr>
              <a:t>COSTI: 80€ per il doppio modulo;                    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Calibri Light" panose="020F0302020204030204" pitchFamily="34" charset="0"/>
              </a:rPr>
              <a:t>SCADENZA ISCRIZIONI: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Calibri Light" panose="020F0302020204030204" pitchFamily="34" charset="0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C7DF1D85-B529-4129-AFE6-9375035FE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18" y="2163769"/>
            <a:ext cx="1746382" cy="1638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5749164-D54A-40B1-A4DA-2A998E0BCC68}"/>
              </a:ext>
            </a:extLst>
          </p:cNvPr>
          <p:cNvSpPr txBox="1"/>
          <p:nvPr/>
        </p:nvSpPr>
        <p:spPr>
          <a:xfrm>
            <a:off x="4468652" y="3407976"/>
            <a:ext cx="2277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Prof. Carlo </a:t>
            </a:r>
            <a:r>
              <a:rPr lang="it-IT" sz="3200" b="1" dirty="0" err="1"/>
              <a:t>Bonfatti</a:t>
            </a:r>
            <a:endParaRPr lang="it-IT" sz="32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81BD996-B38A-40AD-8A7D-5E97D2586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212" y="1816166"/>
            <a:ext cx="1519371" cy="102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4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75</Words>
  <Application>Microsoft Office PowerPoint</Application>
  <PresentationFormat>A4 (21x29,7 cm)</PresentationFormat>
  <Paragraphs>13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Parlatini</dc:creator>
  <cp:lastModifiedBy>Allenatori</cp:lastModifiedBy>
  <cp:revision>15</cp:revision>
  <cp:lastPrinted>2020-09-23T13:19:43Z</cp:lastPrinted>
  <dcterms:created xsi:type="dcterms:W3CDTF">2020-09-23T12:50:44Z</dcterms:created>
  <dcterms:modified xsi:type="dcterms:W3CDTF">2021-05-24T15:34:21Z</dcterms:modified>
</cp:coreProperties>
</file>